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5" r:id="rId5"/>
    <p:sldId id="389" r:id="rId6"/>
    <p:sldId id="390" r:id="rId7"/>
    <p:sldId id="3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5E3"/>
    <a:srgbClr val="FAE0CF"/>
    <a:srgbClr val="D5EDE6"/>
    <a:srgbClr val="B3DFD8"/>
    <a:srgbClr val="FA5454"/>
    <a:srgbClr val="FFCC45"/>
    <a:srgbClr val="FFCC54"/>
    <a:srgbClr val="C4E9F2"/>
    <a:srgbClr val="A4C1C9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B5EAF-9E67-0F49-E0B2-1CE21C4C7F38}" v="1" dt="2023-01-25T14:22:25.338"/>
    <p1510:client id="{F15B1B6F-43FA-E9ED-DA76-6BE72EF3C69A}" v="120" dt="2023-01-25T14:40:0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E68FD-DB43-5A48-B952-FF4F884B0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B31DF-2F49-8C44-BE53-B97E3524C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3854-677B-1D4E-9D35-A8EB699E4BA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B481E-19C3-A740-B51E-55CA85432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A452D-2851-F449-9E66-6A66674523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9E5F-4672-0B44-8866-2816BD7CB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08E7-4EE1-654B-BC33-EC9FB849365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F7FA-B820-9742-9320-1FBB0676E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F7FA-B820-9742-9320-1FBB0676E8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E1EF-8E28-AD41-ADDE-D24F98883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D7D27-C228-F540-9CCE-00B39546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4B10-6E81-264E-8874-683701DC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AAA39-3A19-CC4C-8DDD-83311276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343A8-6A2F-4B43-87A3-53BBBE6E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CE535-1757-F043-8505-A0ADB3627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121C0B8-88B3-834F-8C6D-827EFCE8C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409" y="859395"/>
            <a:ext cx="1079874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0592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73EB74-DEA0-6247-AFFB-2014CFDE0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121C0B8-88B3-834F-8C6D-827EFCE8C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409" y="859395"/>
            <a:ext cx="1079874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5399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2E2BF-D9A6-8349-BD8E-3A114882D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121C0B8-88B3-834F-8C6D-827EFCE8C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409" y="859395"/>
            <a:ext cx="1079874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5502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o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13B556-E9CC-7249-984C-72CF6CD4A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CA62E-FF3D-C04B-9A7C-375359E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23CC-5C7E-0341-B8C1-55CD7CB2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AA055-684C-FB46-8210-17E0B26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880" y="647354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257A0D-95D0-8048-B40F-04DF5C7FD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CA62E-FF3D-C04B-9A7C-375359E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23CC-5C7E-0341-B8C1-55CD7CB2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AA055-684C-FB46-8210-17E0B26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880" y="647354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o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026D2-F6D4-A245-B631-68EB3556A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CA62E-FF3D-C04B-9A7C-375359E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23CC-5C7E-0341-B8C1-55CD7CB2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AA055-684C-FB46-8210-17E0B26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880" y="6473547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8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o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8511C-4F66-3848-A66B-4B75D8DE5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CCA62E-FF3D-C04B-9A7C-375359E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23CC-5C7E-0341-B8C1-55CD7CB2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AA055-684C-FB46-8210-17E0B26F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880" y="6473547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bg>
      <p:bgPr>
        <a:solidFill>
          <a:srgbClr val="A4C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FA4576-3514-FB42-BBA1-4D4DAA96D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08A88-8FF0-2644-9F13-534E91FD3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113" y="652681"/>
            <a:ext cx="605824" cy="60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B552F-1FEF-EA44-9B81-BF311ED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9D33-9E92-7449-B21F-BA8D78F1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AAEC-8CD5-2F44-9853-FFB44449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EB9F27-1787-D243-90DE-9EABD51ABBEA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5A1B4-878D-6949-9AD2-CC6C4BF3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47000-EA27-DD46-B698-E645883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rgbClr val="A4C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552F-1FEF-EA44-9B81-BF311ED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9D33-9E92-7449-B21F-BA8D78F1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BADFF-AD66-2B48-AEFE-CB317725D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21" t="22221" r="22036" b="23292"/>
          <a:stretch/>
        </p:blipFill>
        <p:spPr>
          <a:xfrm>
            <a:off x="5733746" y="603206"/>
            <a:ext cx="711807" cy="676364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7D1B8B-1CB2-014B-8246-CCD88962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EB9F27-1787-D243-90DE-9EABD51ABBEA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E5A6CA-E65E-5D40-9050-8FB38A3C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98617-D6BA-9D49-988A-C6A6AD7A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59883D-E46A-F749-8A42-0B6F724F6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9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FA4576-3514-FB42-BBA1-4D4DAA96D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E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B552F-1FEF-EA44-9B81-BF311ED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9D33-9E92-7449-B21F-BA8D78F1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AAEC-8CD5-2F44-9853-FFB44449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5A1B4-878D-6949-9AD2-CC6C4BF3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47000-EA27-DD46-B698-E645883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9B228-9C17-6A4D-9FAA-CC916603B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21" t="22221" r="22036" b="23292"/>
          <a:stretch/>
        </p:blipFill>
        <p:spPr>
          <a:xfrm>
            <a:off x="5733746" y="603206"/>
            <a:ext cx="711807" cy="6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6D5B1-D1FA-A04B-8E19-7B26BBEFF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73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A34B7B-0B51-B047-BD01-0EC47133F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98" y="5255393"/>
            <a:ext cx="9144000" cy="689761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C2B0BD-0879-E24C-AB41-4E7D8C2EC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398" y="6083166"/>
            <a:ext cx="9144000" cy="397041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FA4576-3514-FB42-BBA1-4D4DAA96D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B552F-1FEF-EA44-9B81-BF311ED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A9D33-9E92-7449-B21F-BA8D78F1D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AAEC-8CD5-2F44-9853-FFB44449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5A1B4-878D-6949-9AD2-CC6C4BF3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47000-EA27-DD46-B698-E645883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AEA78-6616-9C46-A72B-A7E705F91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21" t="22221" r="22036" b="23292"/>
          <a:stretch/>
        </p:blipFill>
        <p:spPr>
          <a:xfrm>
            <a:off x="5733746" y="603206"/>
            <a:ext cx="711807" cy="6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hoto 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026EA-EC17-1642-9FA5-8C27C81059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r>
              <a:rPr lang="en-US"/>
              <a:t>Click icon to insert full image</a:t>
            </a:r>
          </a:p>
        </p:txBody>
      </p:sp>
    </p:spTree>
    <p:extLst>
      <p:ext uri="{BB962C8B-B14F-4D97-AF65-F5344CB8AC3E}">
        <p14:creationId xmlns:p14="http://schemas.microsoft.com/office/powerpoint/2010/main" val="318345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Photo Half P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C8BD1-CDAB-3B40-84B7-82787AA21B7D}"/>
              </a:ext>
            </a:extLst>
          </p:cNvPr>
          <p:cNvSpPr/>
          <p:nvPr userDrawn="1"/>
        </p:nvSpPr>
        <p:spPr>
          <a:xfrm>
            <a:off x="0" y="0"/>
            <a:ext cx="592916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026EA-EC17-1642-9FA5-8C27C81059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29162" cy="6858000"/>
          </a:xfrm>
        </p:spPr>
        <p:txBody>
          <a:bodyPr/>
          <a:lstStyle>
            <a:lvl1pPr marL="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712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ert Photo Half P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5825F4-FE31-2B44-B955-ED99362F1409}"/>
              </a:ext>
            </a:extLst>
          </p:cNvPr>
          <p:cNvSpPr/>
          <p:nvPr userDrawn="1"/>
        </p:nvSpPr>
        <p:spPr>
          <a:xfrm>
            <a:off x="6262838" y="0"/>
            <a:ext cx="592916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026EA-EC17-1642-9FA5-8C27C81059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2838" y="0"/>
            <a:ext cx="5929162" cy="6858000"/>
          </a:xfrm>
        </p:spPr>
        <p:txBody>
          <a:bodyPr/>
          <a:lstStyle>
            <a:lvl1pPr marL="0" indent="0"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418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2194-1CA1-6045-9CDD-7A3F0DFB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7848-D7E3-8C4A-844D-6BE646F7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E06E6-48C5-AA46-B5CB-CC3A0531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E98D3-9865-BB40-B57D-70A07A5E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C97A-2A98-1646-BEAE-F9DDCD19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6509E-F507-2546-B8C3-93F468AF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5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2194-1CA1-6045-9CDD-7A3F0DFB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7848-D7E3-8C4A-844D-6BE646F7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6509E-F507-2546-B8C3-93F468AF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7BAF-2565-534E-8444-96C97898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EB30-9C73-8948-9CD4-5001D180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5B16B-3362-FA47-B2A6-11CBA3784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1C04F-17C2-5E48-A598-0A8A7EA1D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8F94F-051E-7B4A-B9A6-CCD53D442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EE888-A43A-8C44-B2BF-01124FEB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78DAB-B194-E844-A126-14129B43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7DD53-E8BD-DF4B-B39C-C13F374F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4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F6DA-DB8A-4747-BFC3-089F493A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44206-4666-6447-9504-CB63E165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92298-6910-E440-8183-48CD91FA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F64BA-368C-A84D-9225-BF9A920D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80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0368C-1C84-9940-A782-791049FF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4344-6135-AF48-A88B-BFF2CE31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B00ED-E083-8146-A978-AF47D897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A343C3-96E0-9245-BAAA-00E2649BE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47BD43-D818-B149-8D27-6EED17CB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98" y="5255393"/>
            <a:ext cx="9144000" cy="689761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0F5F40-18EC-524A-BD47-3732EF97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398" y="6083166"/>
            <a:ext cx="9144000" cy="397041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6617-760C-E449-831A-EE68CEC2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10F9-21CB-374B-B27E-15ED0F7F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5F446-CBFF-A145-B5CE-7CFD0B42F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55B27-15CE-C448-A169-CBC87939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019B-3F42-A14B-A6E6-26F15BC1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848A-6FC8-2347-AC30-8CFE75A4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B8A5-EDEE-234C-9E3C-9A034774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66604-AD90-5044-9CD3-12C733CE7F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>
                <a:latin typeface="+mj-lt"/>
              </a:rPr>
              <a:t>Click icon to insert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813C0-E625-4541-AA1F-ABCBD7213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B67ED-2E6D-7544-BFAD-1D70CE6F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8CCA-71B1-8F4B-AE94-CBA62EB7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4E9D3-F522-BF40-AD92-3BF05CD8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A0F48A-306A-7741-9E14-6E72EB596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876599"/>
            <a:ext cx="5664967" cy="38974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19ED4C1-050F-C749-9C28-9AC27DAFC0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2269429"/>
            <a:ext cx="5664967" cy="3504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2C767-346C-134E-9B18-E450299D3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27" y="2318958"/>
            <a:ext cx="1942909" cy="345513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3E69A44-7CC2-F64F-9816-1BDE5F879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0952" y="2656989"/>
            <a:ext cx="1933384" cy="3117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image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71A0140-C5AB-DB4C-BEDC-A05413DCCE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AFE442A-E16F-AB4B-AE45-7CDBE88C1F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C9E7037-A885-9C4A-B1E3-0F7DD29430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B8CAA-CB3F-0F4F-B643-B551E4F22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32" y="1700521"/>
            <a:ext cx="7612046" cy="4760454"/>
          </a:xfrm>
          <a:prstGeom prst="rect">
            <a:avLst/>
          </a:prstGeom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5993B73-202C-2849-9320-343D310C0D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48233" y="2141669"/>
            <a:ext cx="5279923" cy="3315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+mj-lt"/>
              </a:defRPr>
            </a:lvl1pPr>
          </a:lstStyle>
          <a:p>
            <a:r>
              <a:rPr lang="en-US"/>
              <a:t>Click icon to insert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93F7C-96D4-DD4F-8F76-FE453C8442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85" y="2229428"/>
            <a:ext cx="1866602" cy="3809193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73E699B-6E1A-3743-A0E5-DC72414E37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08255" y="2831691"/>
            <a:ext cx="1489475" cy="262521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r>
              <a:rPr lang="en-US"/>
              <a:t>Click icon to</a:t>
            </a:r>
            <a:br>
              <a:rPr lang="en-US"/>
            </a:br>
            <a:r>
              <a:rPr lang="en-US"/>
              <a:t>insert image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9DF126D-FAE1-7544-B014-AC66379F66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AAF54FB-0036-0247-AF55-46ABA3DE77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642E93F-F238-BD4A-9B84-643455679D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079F6E-3652-FE4E-AD44-722E31F9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5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A3AD6E-1D01-AD4B-BE7C-273DD7E983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6328" y="3429000"/>
            <a:ext cx="6099048" cy="3429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DF4C74-27B2-5748-AD91-1E742A0884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6328" y="0"/>
            <a:ext cx="6099048" cy="3429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EA5A27-805D-FE43-BA7F-E2E7829061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4788" y="3429000"/>
            <a:ext cx="6099048" cy="3429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B7D3A9-190C-6241-993B-F95CFE5DBF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4788" y="0"/>
            <a:ext cx="6099048" cy="3429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5934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B61B914E-5060-C94B-838E-E4F755CE2E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6328" y="3429000"/>
            <a:ext cx="12208328" cy="3429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195005E-0FE4-F140-97C8-7B886C87EE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6328" y="0"/>
            <a:ext cx="12208328" cy="3429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0330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2164D6-F7AD-174D-9919-E5BF5EBD6F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164" y="0"/>
            <a:ext cx="4059936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890DA2-23C1-6A49-A233-A32A925F76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9936" y="0"/>
            <a:ext cx="4059936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14598D0-6B17-3D41-A162-E886E1204F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32064" y="0"/>
            <a:ext cx="4059936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782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1B327A-F0EC-1E4E-8E91-A3F732E8FA08}"/>
              </a:ext>
            </a:extLst>
          </p:cNvPr>
          <p:cNvSpPr/>
          <p:nvPr userDrawn="1"/>
        </p:nvSpPr>
        <p:spPr>
          <a:xfrm>
            <a:off x="0" y="0"/>
            <a:ext cx="12192000" cy="4378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0E11A3-0B6D-D14D-AF06-091A2A1A1A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437836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US">
                <a:latin typeface="+mj-lt"/>
              </a:rPr>
              <a:t>Click to 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DEEB03A3-9734-2A47-A4F2-D21577EFB4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2020" y="0"/>
            <a:ext cx="3163824" cy="68580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US">
                <a:latin typeface="+mj-lt"/>
              </a:rPr>
              <a:t>Click icon to insert image</a:t>
            </a:r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FB61006-D4D1-FB40-9A65-E5CE8715E4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28176" y="3429000"/>
            <a:ext cx="3163824" cy="342900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j-lt"/>
              </a:rPr>
              <a:t>Click icon to insert image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B691A093-2412-6746-9A1C-1DCF212AE5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8176" y="0"/>
            <a:ext cx="3163824" cy="342900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j-lt"/>
              </a:rPr>
              <a:t>Click icon to 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72AF5-CA8F-8B4E-BC3C-F3E02483E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47BD43-D818-B149-8D27-6EED17CB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98" y="5255393"/>
            <a:ext cx="9144000" cy="689761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0F5F40-18EC-524A-BD47-3732EF97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398" y="6083166"/>
            <a:ext cx="9144000" cy="397041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91B73-112A-3948-8A77-99ED1D6A6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47BD43-D818-B149-8D27-6EED17CB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98" y="5255393"/>
            <a:ext cx="9144000" cy="689761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0F5F40-18EC-524A-BD47-3732EF97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398" y="6083166"/>
            <a:ext cx="9144000" cy="397041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5CD44A-A958-924C-B6DD-DA78FD6501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A775E-F5F3-2546-BCE4-507B3A753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7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65B0AC-B14F-2C46-BC13-972443F5B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3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8B40A-8A2D-F646-B6B3-CB6EBFE9D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BE996-56A2-7849-9E19-8243F4B27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409" y="859395"/>
            <a:ext cx="1079874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921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D7B39-9EA5-2346-A74D-E2A4DBA7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93936-DF7E-8C4D-94E6-1614D117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F6F8-D377-EC45-B378-5E9F703DF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B9F27-1787-D243-90DE-9EABD51ABBE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CF29-5370-9648-AE4A-199E3091B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CCB0-4369-F641-A35A-2CD00425E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883D-E46A-F749-8A42-0B6F724F6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3" r:id="rId5"/>
    <p:sldLayoutId id="2147483673" r:id="rId6"/>
    <p:sldLayoutId id="2147483674" r:id="rId7"/>
    <p:sldLayoutId id="2147483675" r:id="rId8"/>
    <p:sldLayoutId id="2147483661" r:id="rId9"/>
    <p:sldLayoutId id="2147483662" r:id="rId10"/>
    <p:sldLayoutId id="2147483664" r:id="rId11"/>
    <p:sldLayoutId id="2147483665" r:id="rId12"/>
    <p:sldLayoutId id="2147483650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51" r:id="rId19"/>
    <p:sldLayoutId id="2147483669" r:id="rId20"/>
    <p:sldLayoutId id="2147483688" r:id="rId21"/>
    <p:sldLayoutId id="2147483689" r:id="rId22"/>
    <p:sldLayoutId id="2147483690" r:id="rId23"/>
    <p:sldLayoutId id="2147483652" r:id="rId24"/>
    <p:sldLayoutId id="2147483691" r:id="rId25"/>
    <p:sldLayoutId id="2147483653" r:id="rId26"/>
    <p:sldLayoutId id="2147483654" r:id="rId27"/>
    <p:sldLayoutId id="2147483655" r:id="rId28"/>
    <p:sldLayoutId id="2147483672" r:id="rId29"/>
    <p:sldLayoutId id="2147483656" r:id="rId30"/>
    <p:sldLayoutId id="2147483657" r:id="rId31"/>
    <p:sldLayoutId id="2147483692" r:id="rId32"/>
    <p:sldLayoutId id="2147483684" r:id="rId33"/>
    <p:sldLayoutId id="2147483693" r:id="rId34"/>
    <p:sldLayoutId id="2147483694" r:id="rId35"/>
    <p:sldLayoutId id="2147483695" r:id="rId36"/>
    <p:sldLayoutId id="2147483696" r:id="rId37"/>
    <p:sldLayoutId id="214748369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7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37F82-C4C3-D24E-B66A-011730B24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1" t="22221" r="22036" b="23292"/>
          <a:stretch/>
        </p:blipFill>
        <p:spPr>
          <a:xfrm>
            <a:off x="5751165" y="965771"/>
            <a:ext cx="689670" cy="65533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F7BACDE-B902-9F49-CE6E-232A2FBE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5" y="2881904"/>
            <a:ext cx="9373657" cy="25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EDBF94E-21AD-BA4B-9148-5FFE1759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5385"/>
            <a:ext cx="9144000" cy="3792415"/>
          </a:xfrm>
        </p:spPr>
        <p:txBody>
          <a:bodyPr anchor="ctr"/>
          <a:lstStyle/>
          <a:p>
            <a:r>
              <a:rPr lang="en-US">
                <a:ea typeface="+mn-lt"/>
                <a:cs typeface="+mn-lt"/>
              </a:rPr>
              <a:t>We are proud to promote the best resorts around the world to our members using our Resort Recognition </a:t>
            </a:r>
            <a:r>
              <a:rPr lang="en-US" err="1">
                <a:ea typeface="+mn-lt"/>
                <a:cs typeface="+mn-lt"/>
              </a:rPr>
              <a:t>Programme</a:t>
            </a:r>
            <a:r>
              <a:rPr lang="en-US">
                <a:ea typeface="+mn-lt"/>
                <a:cs typeface="+mn-lt"/>
              </a:rPr>
              <a:t>.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 Gold Crown, Silver Crown and Hospitality marques are instantly </a:t>
            </a:r>
            <a:r>
              <a:rPr lang="en-US" err="1">
                <a:ea typeface="+mn-lt"/>
                <a:cs typeface="+mn-lt"/>
              </a:rPr>
              <a:t>recognised</a:t>
            </a:r>
            <a:r>
              <a:rPr lang="en-US">
                <a:ea typeface="+mn-lt"/>
                <a:cs typeface="+mn-lt"/>
              </a:rPr>
              <a:t> by guests around the world.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A2D9A-D591-6A48-B7A1-5300F13D1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1" t="22221" r="22036" b="23292"/>
          <a:stretch/>
        </p:blipFill>
        <p:spPr>
          <a:xfrm>
            <a:off x="5751165" y="5724582"/>
            <a:ext cx="689670" cy="6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9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04E2-B448-DA4B-B3E0-07327886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Franklin Gothic Demi Cond"/>
              </a:rPr>
              <a:t>PLAQUES </a:t>
            </a:r>
            <a:endParaRPr lang="en-US" b="1">
              <a:latin typeface="Franklin Gothic Demi Cond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A482F-CD12-FC42-9076-C09135F75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1" t="22221" r="22036" b="23292"/>
          <a:stretch/>
        </p:blipFill>
        <p:spPr>
          <a:xfrm>
            <a:off x="5894086" y="6240021"/>
            <a:ext cx="403829" cy="38372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70CD34-A41D-B1AC-83BC-3F606FA7C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Acrylic stand-off plaque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Provided with fitting kit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Refreshed annually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Manufactured in the EU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 b="1" i="1">
                <a:ea typeface="+mn-lt"/>
                <a:cs typeface="+mn-lt"/>
              </a:rPr>
              <a:t>Artwork Specifications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25mm x 25mm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6mm acrylic</a:t>
            </a:r>
          </a:p>
          <a:p>
            <a:endParaRPr lang="en-US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0CAA02-1BF0-4B47-A6E6-491FD5074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8254"/>
            <a:ext cx="4432790" cy="443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77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5ED602-7C12-FB5A-494B-12F3DB772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71" y="457299"/>
            <a:ext cx="2743200" cy="388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A85F2C55-26FE-4DB0-A84B-5378F04F0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92" y="1255584"/>
            <a:ext cx="2743200" cy="388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504E2-B448-DA4B-B3E0-07327886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Franklin Gothic Demi Cond"/>
              </a:rPr>
              <a:t>DIGITAL ASSETS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A482F-CD12-FC42-9076-C09135F75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1" t="22221" r="22036" b="23292"/>
          <a:stretch/>
        </p:blipFill>
        <p:spPr>
          <a:xfrm>
            <a:off x="5894086" y="6240021"/>
            <a:ext cx="403829" cy="38372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70CD34-A41D-B1AC-83BC-3F606FA7C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789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•PDF certificate – print or display on-screen</a:t>
            </a:r>
          </a:p>
          <a:p>
            <a:r>
              <a:rPr lang="en-US" dirty="0">
                <a:ea typeface="+mn-lt"/>
                <a:cs typeface="+mn-lt"/>
              </a:rPr>
              <a:t>•E-stickers for web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b="1" i="1" dirty="0">
                <a:ea typeface="+mn-lt"/>
                <a:cs typeface="+mn-lt"/>
              </a:rPr>
              <a:t>Artwork Specifications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•RGB </a:t>
            </a:r>
            <a:r>
              <a:rPr lang="en-US" dirty="0" err="1">
                <a:ea typeface="+mn-lt"/>
                <a:cs typeface="+mn-lt"/>
              </a:rPr>
              <a:t>colour</a:t>
            </a:r>
            <a:r>
              <a:rPr lang="en-US" dirty="0">
                <a:ea typeface="+mn-lt"/>
                <a:cs typeface="+mn-lt"/>
              </a:rPr>
              <a:t> space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•</a:t>
            </a:r>
            <a:r>
              <a:rPr lang="en-US" dirty="0" err="1">
                <a:ea typeface="+mn-lt"/>
                <a:cs typeface="+mn-lt"/>
              </a:rPr>
              <a:t>Optimised</a:t>
            </a:r>
            <a:r>
              <a:rPr lang="en-US" dirty="0">
                <a:ea typeface="+mn-lt"/>
                <a:cs typeface="+mn-lt"/>
              </a:rPr>
              <a:t> for web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,Sans-Serif"/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A45770D-D6DD-C14C-F674-FA84B44D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298" y="2022768"/>
            <a:ext cx="2743200" cy="388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AF8309-08EC-F7F8-EB6F-3410280A3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339" y="3646409"/>
            <a:ext cx="2069323" cy="690040"/>
          </a:xfrm>
          <a:prstGeom prst="rect">
            <a:avLst/>
          </a:prstGeom>
        </p:spPr>
      </p:pic>
      <p:pic>
        <p:nvPicPr>
          <p:cNvPr id="10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1D6475-D798-B17D-FD54-D88C67DAD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339" y="4444695"/>
            <a:ext cx="2069323" cy="690040"/>
          </a:xfrm>
          <a:prstGeom prst="rect">
            <a:avLst/>
          </a:prstGeom>
          <a:ln>
            <a:solidFill>
              <a:srgbClr val="E4E5E3"/>
            </a:solidFill>
          </a:ln>
        </p:spPr>
      </p:pic>
      <p:pic>
        <p:nvPicPr>
          <p:cNvPr id="11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4219D8F-9C0C-E93C-29EF-733DC1561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339" y="5242980"/>
            <a:ext cx="2069323" cy="705591"/>
          </a:xfrm>
          <a:prstGeom prst="rect">
            <a:avLst/>
          </a:prstGeom>
          <a:ln>
            <a:solidFill>
              <a:srgbClr val="E4E5E3"/>
            </a:solidFill>
          </a:ln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2E95FDE-510B-0E3E-D274-4AE84C8BD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4951" y="561910"/>
            <a:ext cx="908180" cy="887445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D3AC063-AB1A-26DB-96F0-FF70CD07FA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4951" y="1536441"/>
            <a:ext cx="908180" cy="897813"/>
          </a:xfrm>
          <a:prstGeom prst="rect">
            <a:avLst/>
          </a:prstGeom>
          <a:ln>
            <a:solidFill>
              <a:srgbClr val="E4E5E3"/>
            </a:solidFill>
          </a:ln>
        </p:spPr>
      </p:pic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2FCC2AB-4B79-E6BC-EF97-19ACDE2590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4951" y="2531706"/>
            <a:ext cx="913364" cy="902996"/>
          </a:xfrm>
          <a:prstGeom prst="rect">
            <a:avLst/>
          </a:prstGeom>
          <a:ln>
            <a:solidFill>
              <a:srgbClr val="E4E5E3"/>
            </a:solidFill>
          </a:ln>
        </p:spPr>
      </p:pic>
    </p:spTree>
    <p:extLst>
      <p:ext uri="{BB962C8B-B14F-4D97-AF65-F5344CB8AC3E}">
        <p14:creationId xmlns:p14="http://schemas.microsoft.com/office/powerpoint/2010/main" val="388383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224d-d5a7-4d05-967f-641185386175" xsi:nil="true"/>
    <lcf76f155ced4ddcb4097134ff3c332f xmlns="401b2246-4a43-46d7-a7ed-e0f3e95ccb1a">
      <Terms xmlns="http://schemas.microsoft.com/office/infopath/2007/PartnerControls"/>
    </lcf76f155ced4ddcb4097134ff3c332f>
    <SharedWithUsers xmlns="dbba224d-d5a7-4d05-967f-641185386175">
      <UserInfo>
        <DisplayName/>
        <AccountId xsi:nil="true"/>
        <AccountType/>
      </UserInfo>
    </SharedWithUsers>
    <MediaLengthInSeconds xmlns="401b2246-4a43-46d7-a7ed-e0f3e95ccb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36F546CA5D5448F35A340558F5D2E" ma:contentTypeVersion="15" ma:contentTypeDescription="Create a new document." ma:contentTypeScope="" ma:versionID="a548a713826ccf83521a9f36bba5c836">
  <xsd:schema xmlns:xsd="http://www.w3.org/2001/XMLSchema" xmlns:xs="http://www.w3.org/2001/XMLSchema" xmlns:p="http://schemas.microsoft.com/office/2006/metadata/properties" xmlns:ns2="401b2246-4a43-46d7-a7ed-e0f3e95ccb1a" xmlns:ns3="dbba224d-d5a7-4d05-967f-641185386175" targetNamespace="http://schemas.microsoft.com/office/2006/metadata/properties" ma:root="true" ma:fieldsID="4f792236b5cf57de2dad93dd191fab0c" ns2:_="" ns3:_="">
    <xsd:import namespace="401b2246-4a43-46d7-a7ed-e0f3e95ccb1a"/>
    <xsd:import namespace="dbba224d-d5a7-4d05-967f-6411853861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b2246-4a43-46d7-a7ed-e0f3e95cc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127fdc0-dd60-45e8-8e43-cbfe7ab644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224d-d5a7-4d05-967f-64118538617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4f4059-5afb-49d1-aca7-73d7ebc0fcb8}" ma:internalName="TaxCatchAll" ma:showField="CatchAllData" ma:web="dbba224d-d5a7-4d05-967f-6411853861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06D7B5-797A-4279-A114-8ADCFF8C68B7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dbba224d-d5a7-4d05-967f-641185386175"/>
    <ds:schemaRef ds:uri="http://schemas.microsoft.com/office/infopath/2007/PartnerControls"/>
    <ds:schemaRef ds:uri="401b2246-4a43-46d7-a7ed-e0f3e95ccb1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42B2D9-6F61-416F-943A-1CC612DB0E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AD9D7-4778-4358-8767-16D523305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1b2246-4a43-46d7-a7ed-e0f3e95ccb1a"/>
    <ds:schemaRef ds:uri="dbba224d-d5a7-4d05-967f-641185386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Arial,Sans-Serif</vt:lpstr>
      <vt:lpstr>Calibri</vt:lpstr>
      <vt:lpstr>Calibri Light</vt:lpstr>
      <vt:lpstr>Franklin Gothic Demi Cond</vt:lpstr>
      <vt:lpstr>Office Theme</vt:lpstr>
      <vt:lpstr>PowerPoint Presentation</vt:lpstr>
      <vt:lpstr>PowerPoint Presentation</vt:lpstr>
      <vt:lpstr>PLAQUES </vt:lpstr>
      <vt:lpstr>DIGITAL ASSETS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Shefrans, Cher</dc:creator>
  <cp:lastModifiedBy>Penfold, Karen</cp:lastModifiedBy>
  <cp:revision>76</cp:revision>
  <cp:lastPrinted>2020-04-24T19:33:35Z</cp:lastPrinted>
  <dcterms:created xsi:type="dcterms:W3CDTF">2020-03-31T16:53:26Z</dcterms:created>
  <dcterms:modified xsi:type="dcterms:W3CDTF">2023-01-30T12:08:49Z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0x010100FFD36F546CA5D5448F35A340558F5D2E</vt:lpwstr>
  </property>
  <property fmtid="{D5CDD505-2E9C-101B-9397-08002B2CF9AE}" pid="3" name="MediaServiceImageTags">
    <vt:lpwstr/>
  </property>
  <property fmtid="{D5CDD505-2E9C-101B-9397-08002B2CF9AE}" pid="4" name="Order">
    <vt:r8>159900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